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5" r:id="rId3"/>
    <p:sldId id="274" r:id="rId4"/>
    <p:sldId id="257" r:id="rId5"/>
    <p:sldId id="276" r:id="rId6"/>
    <p:sldId id="277" r:id="rId7"/>
    <p:sldId id="278" r:id="rId8"/>
    <p:sldId id="281" r:id="rId9"/>
    <p:sldId id="28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CF316C9-E7D0-4EBC-BF25-953E2E0859EE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7CE9CA1-9CBC-421C-BE59-136B0B18D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124744"/>
            <a:ext cx="6400800" cy="187220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4411"/>
            <a:ext cx="9144000" cy="636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1110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428604"/>
            <a:ext cx="8300241" cy="579915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982"/>
            <a:ext cx="9144000" cy="63860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982"/>
            <a:ext cx="9144000" cy="638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9409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982"/>
            <a:ext cx="9144000" cy="63860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982"/>
            <a:ext cx="9144000" cy="63860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982"/>
            <a:ext cx="9144000" cy="63860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477"/>
            <a:ext cx="9144000" cy="64730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934"/>
            <a:ext cx="9144000" cy="643613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269</TotalTime>
  <Words>1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Начальная</vt:lpstr>
      <vt:lpstr>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СТИЛИЗАЦИЯ  КАК ПОИСК НОВЫХ СРЕДСТВ ВЫРАЗИТЕЛЬНОСТИ ПРИ СОЗДАНИИ ХУДОЖЕСТВЕННОГО ОБРАЗА  В МОДЕРНИЗМЕ.</dc:title>
  <dc:creator>Лилёк</dc:creator>
  <cp:lastModifiedBy>user</cp:lastModifiedBy>
  <cp:revision>23</cp:revision>
  <dcterms:created xsi:type="dcterms:W3CDTF">2018-06-20T21:31:45Z</dcterms:created>
  <dcterms:modified xsi:type="dcterms:W3CDTF">2024-04-07T20:13:44Z</dcterms:modified>
</cp:coreProperties>
</file>